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6436-A9C3-DC40-B4CC-641661BC6824}" type="datetimeFigureOut"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9468-5541-104C-83A0-861357E7BE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6436-A9C3-DC40-B4CC-641661BC6824}" type="datetimeFigureOut"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9468-5541-104C-83A0-861357E7BE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3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6436-A9C3-DC40-B4CC-641661BC6824}" type="datetimeFigureOut"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9468-5541-104C-83A0-861357E7BE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0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6436-A9C3-DC40-B4CC-641661BC6824}" type="datetimeFigureOut"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9468-5541-104C-83A0-861357E7BE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7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6436-A9C3-DC40-B4CC-641661BC6824}" type="datetimeFigureOut"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9468-5541-104C-83A0-861357E7BE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1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6436-A9C3-DC40-B4CC-641661BC6824}" type="datetimeFigureOut">
              <a:t>12/19/13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9468-5541-104C-83A0-861357E7BE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2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6436-A9C3-DC40-B4CC-641661BC6824}" type="datetimeFigureOut">
              <a:t>12/19/13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9468-5541-104C-83A0-861357E7BE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5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6436-A9C3-DC40-B4CC-641661BC6824}" type="datetimeFigureOut">
              <a:t>12/19/13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9468-5541-104C-83A0-861357E7BE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2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6436-A9C3-DC40-B4CC-641661BC6824}" type="datetimeFigureOut">
              <a:t>12/19/13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9468-5541-104C-83A0-861357E7BE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6436-A9C3-DC40-B4CC-641661BC6824}" type="datetimeFigureOut">
              <a:t>12/19/13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9468-5541-104C-83A0-861357E7BE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6436-A9C3-DC40-B4CC-641661BC6824}" type="datetimeFigureOut">
              <a:t>12/19/13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9468-5541-104C-83A0-861357E7BE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8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06436-A9C3-DC40-B4CC-641661BC6824}" type="datetimeFigureOut"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E9468-5541-104C-83A0-861357E7BE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3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2695754" y="6182298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400 µatm 3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3264276" y="6182230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400 µatm 4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3823145" y="6194862"/>
            <a:ext cx="1018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400 µatm 1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4380386" y="6207698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400 µatm 2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4904374" y="6261232"/>
            <a:ext cx="1139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2800 µatm 2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5365479" y="6334665"/>
            <a:ext cx="1297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2800 µatm 3</a:t>
            </a:r>
          </a:p>
        </p:txBody>
      </p:sp>
      <p:sp>
        <p:nvSpPr>
          <p:cNvPr id="11" name="TextBox 10"/>
          <p:cNvSpPr txBox="1"/>
          <p:nvPr/>
        </p:nvSpPr>
        <p:spPr>
          <a:xfrm rot="5400000">
            <a:off x="5914099" y="6347365"/>
            <a:ext cx="132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2800 µatm 1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6587704" y="6254884"/>
            <a:ext cx="112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2800 µatm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5900" y="278368"/>
            <a:ext cx="2056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Ocean Acidification:</a:t>
            </a:r>
          </a:p>
          <a:p>
            <a:r>
              <a:rPr lang="en-US"/>
              <a:t>400 vs. 2800 µatm</a:t>
            </a:r>
          </a:p>
        </p:txBody>
      </p:sp>
      <p:pic>
        <p:nvPicPr>
          <p:cNvPr id="2" name="Picture 1" descr="annotated OA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8"/>
          <a:stretch/>
        </p:blipFill>
        <p:spPr>
          <a:xfrm>
            <a:off x="2155306" y="7443"/>
            <a:ext cx="6753877" cy="592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7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5400000">
            <a:off x="3919827" y="6145706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400 µatm 3</a:t>
            </a:r>
          </a:p>
        </p:txBody>
      </p:sp>
      <p:sp>
        <p:nvSpPr>
          <p:cNvPr id="3" name="TextBox 2"/>
          <p:cNvSpPr txBox="1"/>
          <p:nvPr/>
        </p:nvSpPr>
        <p:spPr>
          <a:xfrm rot="5400000">
            <a:off x="4455531" y="6147697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400 µatm 4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2817023" y="6169135"/>
            <a:ext cx="1018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400 µatm 1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3354857" y="6149489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400 µatm 2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6152683" y="6020949"/>
            <a:ext cx="97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400 µatm +MechS 2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6708242" y="6025358"/>
            <a:ext cx="961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400 µatm +MechS 3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5589732" y="6008722"/>
            <a:ext cx="985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400 µatm +MechS 1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5044972" y="5990983"/>
            <a:ext cx="95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400 µatm +MechS 4</a:t>
            </a:r>
          </a:p>
        </p:txBody>
      </p:sp>
      <p:pic>
        <p:nvPicPr>
          <p:cNvPr id="11" name="Picture 10" descr="annotated 400Mech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4"/>
          <a:stretch/>
        </p:blipFill>
        <p:spPr>
          <a:xfrm>
            <a:off x="2303462" y="-9236"/>
            <a:ext cx="6717908" cy="58671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653" y="209504"/>
            <a:ext cx="2211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Mechanical Stress: 400 µatm vs. 400 µatm + mechanical stress</a:t>
            </a:r>
          </a:p>
        </p:txBody>
      </p:sp>
    </p:spTree>
    <p:extLst>
      <p:ext uri="{BB962C8B-B14F-4D97-AF65-F5344CB8AC3E}">
        <p14:creationId xmlns:p14="http://schemas.microsoft.com/office/powerpoint/2010/main" val="252025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5400000">
            <a:off x="2653687" y="6136794"/>
            <a:ext cx="1109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2800 µatm 3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4926644" y="6047397"/>
            <a:ext cx="1102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2800 µatm +MechS 1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3246265" y="6159965"/>
            <a:ext cx="1109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2800 µatm 1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3806045" y="6159965"/>
            <a:ext cx="1109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2800 µatm 2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4346269" y="6163050"/>
            <a:ext cx="1109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2800 µatm 4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5486102" y="6061760"/>
            <a:ext cx="1114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2800 µatm +MechS 3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6085971" y="6039585"/>
            <a:ext cx="103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2800 µatm +MechS 2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6628826" y="6059227"/>
            <a:ext cx="1105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2800 µatm +MechS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4479"/>
            <a:ext cx="23436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Ocean Acidification + Mechanical Stress: 2800 µatm vs. 2800 µatm + mechanical stress</a:t>
            </a:r>
          </a:p>
        </p:txBody>
      </p:sp>
      <p:pic>
        <p:nvPicPr>
          <p:cNvPr id="2" name="Picture 1" descr="annotated 2800Mech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5"/>
          <a:stretch/>
        </p:blipFill>
        <p:spPr>
          <a:xfrm>
            <a:off x="2197587" y="23656"/>
            <a:ext cx="6691419" cy="57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52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123</Words>
  <Application>Microsoft Macintosh PowerPoint</Application>
  <PresentationFormat>On-screen Show (4:3)</PresentationFormat>
  <Paragraphs>28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Timmins-Schiffman</dc:creator>
  <cp:lastModifiedBy>Emma Timmins-Schiffman</cp:lastModifiedBy>
  <cp:revision>5</cp:revision>
  <dcterms:created xsi:type="dcterms:W3CDTF">2013-12-19T10:26:14Z</dcterms:created>
  <dcterms:modified xsi:type="dcterms:W3CDTF">2013-12-19T17:52:21Z</dcterms:modified>
</cp:coreProperties>
</file>